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11"/>
  </p:notes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</p:sldIdLst>
  <p:sldSz cx="9144000" cy="5143500" type="screen16x9"/>
  <p:notesSz cx="6858000" cy="9144000"/>
  <p:embeddedFontLst>
    <p:embeddedFont>
      <p:font typeface="Bebas Neue" panose="020B0604020202020204" charset="0"/>
      <p:regular r:id="rId12"/>
    </p:embeddedFont>
    <p:embeddedFont>
      <p:font typeface="Roboto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B6A851-96CA-448A-906C-B8887999CEA8}">
  <a:tblStyle styleId="{E9B6A851-96CA-448A-906C-B8887999CE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f6c8fe543_7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f6c8fe543_7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f6c8fe543_7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f6c8fe543_7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f6c8fe543_7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f6c8fe543_7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f6c8fe543_7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9f6c8fe543_7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9f6c8fe543_7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9f6c8fe543_7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f6c8fe543_7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9f6c8fe543_7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f6c8fe543_7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f6c8fe543_7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f6c8fe543_7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9f6c8fe543_7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9f6c8fe543_7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9f6c8fe543_7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720000" y="864062"/>
            <a:ext cx="4062000" cy="26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0000" y="3932688"/>
            <a:ext cx="3687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00050">
            <a:off x="5447619" y="1321885"/>
            <a:ext cx="983215" cy="7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23929">
            <a:off x="6497332" y="567465"/>
            <a:ext cx="272130" cy="21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150" y="-363825"/>
            <a:ext cx="4521649" cy="587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8500" y="418875"/>
            <a:ext cx="4487899" cy="55686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>
            <a:spLocks noGrp="1"/>
          </p:cNvSpPr>
          <p:nvPr>
            <p:ph type="title" hasCustomPrompt="1"/>
          </p:nvPr>
        </p:nvSpPr>
        <p:spPr>
          <a:xfrm>
            <a:off x="720000" y="1654688"/>
            <a:ext cx="5103600" cy="14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7FFFD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23"/>
          <p:cNvSpPr txBox="1">
            <a:spLocks noGrp="1"/>
          </p:cNvSpPr>
          <p:nvPr>
            <p:ph type="body" idx="1"/>
          </p:nvPr>
        </p:nvSpPr>
        <p:spPr>
          <a:xfrm>
            <a:off x="720000" y="3160613"/>
            <a:ext cx="51036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422306">
            <a:off x="7650053" y="3184835"/>
            <a:ext cx="964896" cy="883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07422">
            <a:off x="5708382" y="1052678"/>
            <a:ext cx="495386" cy="38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title"/>
          </p:nvPr>
        </p:nvSpPr>
        <p:spPr>
          <a:xfrm>
            <a:off x="722250" y="793500"/>
            <a:ext cx="3054000" cy="78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Bebas Neue"/>
              <a:buNone/>
              <a:defRPr sz="8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720000" y="4143000"/>
            <a:ext cx="3369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720000" y="3413700"/>
            <a:ext cx="35565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da" sz="13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da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da" sz="13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da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da" sz="13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2"/>
          </p:nvPr>
        </p:nvSpPr>
        <p:spPr>
          <a:xfrm>
            <a:off x="720000" y="1631575"/>
            <a:ext cx="3369600" cy="10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7" name="Google Shape;1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3" flipH="1">
            <a:off x="2938202" y="956048"/>
            <a:ext cx="7090373" cy="336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697404">
            <a:off x="4900293" y="2903632"/>
            <a:ext cx="1044465" cy="95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907005">
            <a:off x="7829036" y="862005"/>
            <a:ext cx="382852" cy="30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32544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Bebas Neue"/>
              <a:buNone/>
              <a:defRPr sz="3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1"/>
          </p:nvPr>
        </p:nvSpPr>
        <p:spPr>
          <a:xfrm>
            <a:off x="720038" y="1654250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2"/>
          </p:nvPr>
        </p:nvSpPr>
        <p:spPr>
          <a:xfrm>
            <a:off x="719988" y="2057175"/>
            <a:ext cx="24369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subTitle" idx="3"/>
          </p:nvPr>
        </p:nvSpPr>
        <p:spPr>
          <a:xfrm>
            <a:off x="4225588" y="1654250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subTitle" idx="4"/>
          </p:nvPr>
        </p:nvSpPr>
        <p:spPr>
          <a:xfrm>
            <a:off x="4225624" y="2057175"/>
            <a:ext cx="24369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ubTitle" idx="5"/>
          </p:nvPr>
        </p:nvSpPr>
        <p:spPr>
          <a:xfrm>
            <a:off x="720038" y="3168175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6"/>
          </p:nvPr>
        </p:nvSpPr>
        <p:spPr>
          <a:xfrm>
            <a:off x="719988" y="3571100"/>
            <a:ext cx="24369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7"/>
          </p:nvPr>
        </p:nvSpPr>
        <p:spPr>
          <a:xfrm>
            <a:off x="4225588" y="3168175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8"/>
          </p:nvPr>
        </p:nvSpPr>
        <p:spPr>
          <a:xfrm>
            <a:off x="4225588" y="3571100"/>
            <a:ext cx="24369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07346">
            <a:off x="7693565" y="4106882"/>
            <a:ext cx="977066" cy="75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182037">
            <a:off x="8213083" y="1404771"/>
            <a:ext cx="421834" cy="32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595">
            <a:off x="8013817" y="3644308"/>
            <a:ext cx="191172" cy="16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8677">
            <a:off x="6488862" y="62346"/>
            <a:ext cx="3414552" cy="112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637500" y="3472375"/>
            <a:ext cx="18690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549350" y="2066700"/>
            <a:ext cx="6045300" cy="10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1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117840" flipH="1">
            <a:off x="-754344" y="3677113"/>
            <a:ext cx="3171660" cy="143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97390">
            <a:off x="8208092" y="1020687"/>
            <a:ext cx="331216" cy="30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27651">
            <a:off x="6486561" y="18338"/>
            <a:ext cx="3774275" cy="1289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s">
  <p:cSld name="CUSTOM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727597" flipH="1">
            <a:off x="6651950" y="-36073"/>
            <a:ext cx="3365048" cy="107354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3567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720013" y="1661713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2"/>
          </p:nvPr>
        </p:nvSpPr>
        <p:spPr>
          <a:xfrm>
            <a:off x="719975" y="2140838"/>
            <a:ext cx="24369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subTitle" idx="3"/>
          </p:nvPr>
        </p:nvSpPr>
        <p:spPr>
          <a:xfrm>
            <a:off x="3353538" y="1661713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4"/>
          </p:nvPr>
        </p:nvSpPr>
        <p:spPr>
          <a:xfrm>
            <a:off x="3353500" y="2140838"/>
            <a:ext cx="24369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5"/>
          </p:nvPr>
        </p:nvSpPr>
        <p:spPr>
          <a:xfrm>
            <a:off x="5987063" y="1661713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6"/>
          </p:nvPr>
        </p:nvSpPr>
        <p:spPr>
          <a:xfrm>
            <a:off x="5987025" y="2140838"/>
            <a:ext cx="24369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7"/>
          </p:nvPr>
        </p:nvSpPr>
        <p:spPr>
          <a:xfrm>
            <a:off x="720038" y="3542145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8"/>
          </p:nvPr>
        </p:nvSpPr>
        <p:spPr>
          <a:xfrm>
            <a:off x="720000" y="4021270"/>
            <a:ext cx="24369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9"/>
          </p:nvPr>
        </p:nvSpPr>
        <p:spPr>
          <a:xfrm>
            <a:off x="3353563" y="3542145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13"/>
          </p:nvPr>
        </p:nvSpPr>
        <p:spPr>
          <a:xfrm>
            <a:off x="3353525" y="4021270"/>
            <a:ext cx="24369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4"/>
          </p:nvPr>
        </p:nvSpPr>
        <p:spPr>
          <a:xfrm>
            <a:off x="5987088" y="3542145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15"/>
          </p:nvPr>
        </p:nvSpPr>
        <p:spPr>
          <a:xfrm>
            <a:off x="5987050" y="4021270"/>
            <a:ext cx="24369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53374">
            <a:off x="7684083" y="492987"/>
            <a:ext cx="262288" cy="24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">
  <p:cSld name="CUSTOM_5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39258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1"/>
          </p:nvPr>
        </p:nvSpPr>
        <p:spPr>
          <a:xfrm>
            <a:off x="719988" y="3188750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2"/>
          </p:nvPr>
        </p:nvSpPr>
        <p:spPr>
          <a:xfrm>
            <a:off x="719950" y="3591675"/>
            <a:ext cx="24369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3"/>
          </p:nvPr>
        </p:nvSpPr>
        <p:spPr>
          <a:xfrm>
            <a:off x="3353513" y="2074838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4"/>
          </p:nvPr>
        </p:nvSpPr>
        <p:spPr>
          <a:xfrm>
            <a:off x="3353475" y="2477763"/>
            <a:ext cx="24369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5"/>
          </p:nvPr>
        </p:nvSpPr>
        <p:spPr>
          <a:xfrm>
            <a:off x="5987138" y="3221200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6"/>
          </p:nvPr>
        </p:nvSpPr>
        <p:spPr>
          <a:xfrm>
            <a:off x="5987100" y="3624125"/>
            <a:ext cx="24369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88013">
            <a:off x="7525168" y="278308"/>
            <a:ext cx="646698" cy="59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56247">
            <a:off x="8579151" y="257937"/>
            <a:ext cx="223411" cy="17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5041" y="1222049"/>
            <a:ext cx="1067585" cy="6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 hasCustomPrompt="1"/>
          </p:nvPr>
        </p:nvSpPr>
        <p:spPr>
          <a:xfrm>
            <a:off x="720000" y="3058173"/>
            <a:ext cx="1532400" cy="10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5000">
                <a:solidFill>
                  <a:srgbClr val="7FFFD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2" hasCustomPrompt="1"/>
          </p:nvPr>
        </p:nvSpPr>
        <p:spPr>
          <a:xfrm>
            <a:off x="3445625" y="3034012"/>
            <a:ext cx="1532400" cy="10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5000">
                <a:solidFill>
                  <a:srgbClr val="7FFFD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1"/>
          </p:nvPr>
        </p:nvSpPr>
        <p:spPr>
          <a:xfrm>
            <a:off x="932350" y="3798438"/>
            <a:ext cx="16836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3"/>
          </p:nvPr>
        </p:nvSpPr>
        <p:spPr>
          <a:xfrm>
            <a:off x="2973050" y="3798438"/>
            <a:ext cx="16836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864225"/>
            <a:ext cx="5103600" cy="14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rgbClr val="7FFFD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5"/>
          </p:nvPr>
        </p:nvSpPr>
        <p:spPr>
          <a:xfrm>
            <a:off x="720000" y="2293950"/>
            <a:ext cx="44802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25349" flipH="1">
            <a:off x="6672179" y="231498"/>
            <a:ext cx="4694465" cy="515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07424">
            <a:off x="8405748" y="1477163"/>
            <a:ext cx="540155" cy="41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s">
  <p:cSld name="CUSTOM_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2241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071800" y="1569250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2"/>
          </p:nvPr>
        </p:nvSpPr>
        <p:spPr>
          <a:xfrm>
            <a:off x="879563" y="1972175"/>
            <a:ext cx="28212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3"/>
          </p:nvPr>
        </p:nvSpPr>
        <p:spPr>
          <a:xfrm>
            <a:off x="5635325" y="1569250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4"/>
          </p:nvPr>
        </p:nvSpPr>
        <p:spPr>
          <a:xfrm>
            <a:off x="5443229" y="1972175"/>
            <a:ext cx="28212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5"/>
          </p:nvPr>
        </p:nvSpPr>
        <p:spPr>
          <a:xfrm>
            <a:off x="1071800" y="3402875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6"/>
          </p:nvPr>
        </p:nvSpPr>
        <p:spPr>
          <a:xfrm>
            <a:off x="879600" y="3805800"/>
            <a:ext cx="28212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subTitle" idx="7"/>
          </p:nvPr>
        </p:nvSpPr>
        <p:spPr>
          <a:xfrm>
            <a:off x="5635325" y="3402875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6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8"/>
          </p:nvPr>
        </p:nvSpPr>
        <p:spPr>
          <a:xfrm>
            <a:off x="5443187" y="3805800"/>
            <a:ext cx="28212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550167">
            <a:off x="3996153" y="3148475"/>
            <a:ext cx="846192" cy="77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69022">
            <a:off x="4511021" y="2396986"/>
            <a:ext cx="424569" cy="32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57801">
            <a:off x="3402085" y="-502158"/>
            <a:ext cx="3672483" cy="174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767688" flipH="1">
            <a:off x="6514624" y="4352026"/>
            <a:ext cx="3365048" cy="107354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029753">
            <a:off x="8556232" y="3844162"/>
            <a:ext cx="262287" cy="24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281295" y="2280672"/>
            <a:ext cx="3142500" cy="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bas Neue"/>
              <a:buNone/>
              <a:defRPr sz="6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5281425" y="3303300"/>
            <a:ext cx="31425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6663975" y="1176325"/>
            <a:ext cx="17598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600">
                <a:solidFill>
                  <a:srgbClr val="7FFFD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pic>
        <p:nvPicPr>
          <p:cNvPr id="63" name="Google Shape;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02521">
            <a:off x="3479447" y="1017572"/>
            <a:ext cx="579649" cy="53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46768">
            <a:off x="4214512" y="801417"/>
            <a:ext cx="200247" cy="15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489" y="3411777"/>
            <a:ext cx="399816" cy="427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502875" y="-254054"/>
            <a:ext cx="5495100" cy="6818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8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02051" y="-630250"/>
            <a:ext cx="4601000" cy="66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subTitle" idx="1"/>
          </p:nvPr>
        </p:nvSpPr>
        <p:spPr>
          <a:xfrm>
            <a:off x="713800" y="1522025"/>
            <a:ext cx="16551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subTitle" idx="2"/>
          </p:nvPr>
        </p:nvSpPr>
        <p:spPr>
          <a:xfrm>
            <a:off x="713800" y="1967050"/>
            <a:ext cx="26553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subTitle" idx="3"/>
          </p:nvPr>
        </p:nvSpPr>
        <p:spPr>
          <a:xfrm>
            <a:off x="713800" y="2900350"/>
            <a:ext cx="16551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subTitle" idx="4"/>
          </p:nvPr>
        </p:nvSpPr>
        <p:spPr>
          <a:xfrm>
            <a:off x="713800" y="3345375"/>
            <a:ext cx="26553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6">
  <p:cSld name="CUSTOM_14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656213">
            <a:off x="7438121" y="1175687"/>
            <a:ext cx="514150" cy="3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8949" y="442800"/>
            <a:ext cx="312124" cy="1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871551" flipH="1">
            <a:off x="5226521" y="2630803"/>
            <a:ext cx="5427905" cy="2580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8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84070">
            <a:off x="6442429" y="-342584"/>
            <a:ext cx="3253319" cy="154656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97536">
            <a:off x="8392371" y="330980"/>
            <a:ext cx="287383" cy="26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14102">
            <a:off x="357667" y="4140796"/>
            <a:ext cx="217941" cy="16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72779">
            <a:off x="-820392" y="4240804"/>
            <a:ext cx="3758331" cy="1237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8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92205">
            <a:off x="1153291" y="4881504"/>
            <a:ext cx="189593" cy="17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07453">
            <a:off x="6161259" y="248652"/>
            <a:ext cx="533159" cy="41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98877">
            <a:off x="-970339" y="3680565"/>
            <a:ext cx="3758319" cy="123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8677">
            <a:off x="6555537" y="272821"/>
            <a:ext cx="3414552" cy="112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9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42774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755150" y="1275250"/>
            <a:ext cx="39066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7FFFD8"/>
              </a:buClr>
              <a:buSzPts val="1800"/>
              <a:buFont typeface="Bebas Neue"/>
              <a:buAutoNum type="arabicPeriod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40">
            <a:off x="6516659" y="4153263"/>
            <a:ext cx="736736" cy="5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13619">
            <a:off x="5807767" y="-2034013"/>
            <a:ext cx="6273163" cy="688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871535" flipH="1">
            <a:off x="3229126" y="1266722"/>
            <a:ext cx="7266451" cy="345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18942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1"/>
          </p:nvPr>
        </p:nvSpPr>
        <p:spPr>
          <a:xfrm>
            <a:off x="720000" y="1969475"/>
            <a:ext cx="37404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48332">
            <a:off x="7898617" y="2523279"/>
            <a:ext cx="587692" cy="45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43910">
            <a:off x="7579590" y="3446822"/>
            <a:ext cx="268520" cy="19299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 txBox="1">
            <a:spLocks noGrp="1"/>
          </p:cNvSpPr>
          <p:nvPr>
            <p:ph type="subTitle" idx="2"/>
          </p:nvPr>
        </p:nvSpPr>
        <p:spPr>
          <a:xfrm>
            <a:off x="720000" y="1342425"/>
            <a:ext cx="37404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8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body" idx="3"/>
          </p:nvPr>
        </p:nvSpPr>
        <p:spPr>
          <a:xfrm>
            <a:off x="720000" y="3588675"/>
            <a:ext cx="37404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2385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800">
                <a:solidFill>
                  <a:schemeClr val="hlink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subTitle" idx="4"/>
          </p:nvPr>
        </p:nvSpPr>
        <p:spPr>
          <a:xfrm>
            <a:off x="720000" y="2961625"/>
            <a:ext cx="37404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8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ive resources">
  <p:cSld name="CUSTOM_10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41826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3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subTitle" idx="1"/>
          </p:nvPr>
        </p:nvSpPr>
        <p:spPr>
          <a:xfrm>
            <a:off x="4896313" y="2741413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0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subTitle" idx="2"/>
          </p:nvPr>
        </p:nvSpPr>
        <p:spPr>
          <a:xfrm>
            <a:off x="4896349" y="3220538"/>
            <a:ext cx="24369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56253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subTitle" idx="3"/>
          </p:nvPr>
        </p:nvSpPr>
        <p:spPr>
          <a:xfrm>
            <a:off x="1810738" y="1891913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000">
                <a:solidFill>
                  <a:srgbClr val="7FFFD8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subTitle" idx="4"/>
          </p:nvPr>
        </p:nvSpPr>
        <p:spPr>
          <a:xfrm>
            <a:off x="1810774" y="2371038"/>
            <a:ext cx="24369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80906">
            <a:off x="8054995" y="175232"/>
            <a:ext cx="189593" cy="17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92483">
            <a:off x="1846350" y="4464491"/>
            <a:ext cx="359624" cy="27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38557">
            <a:off x="6544837" y="431009"/>
            <a:ext cx="3758319" cy="123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75503">
            <a:off x="-948948" y="4041531"/>
            <a:ext cx="3414554" cy="1123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7">
            <a:off x="-1011563" y="3453964"/>
            <a:ext cx="3758326" cy="123709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body" idx="1"/>
          </p:nvPr>
        </p:nvSpPr>
        <p:spPr>
          <a:xfrm>
            <a:off x="4639338" y="1559625"/>
            <a:ext cx="3357000" cy="23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381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FFD8"/>
              </a:buClr>
              <a:buSzPts val="1400"/>
              <a:buFont typeface="Bebas Neue"/>
              <a:buAutoNum type="arabicPeriod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alphaLcPeriod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romanLcPeriod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arabicPeriod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alphaLcPeriod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romanLcPeriod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arabicPeriod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alphaLcPeriod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4443">
            <a:off x="1093109" y="4935388"/>
            <a:ext cx="217941" cy="16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51076">
            <a:off x="8083447" y="318341"/>
            <a:ext cx="331215" cy="30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968685">
            <a:off x="6369897" y="381041"/>
            <a:ext cx="3758332" cy="12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>
            <a:spLocks noGrp="1"/>
          </p:cNvSpPr>
          <p:nvPr>
            <p:ph type="body" idx="2"/>
          </p:nvPr>
        </p:nvSpPr>
        <p:spPr>
          <a:xfrm>
            <a:off x="1147663" y="1559675"/>
            <a:ext cx="3357000" cy="23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381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bas Neue"/>
              <a:buAutoNum type="arabicPeriod"/>
              <a:defRPr sz="14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alphaLcPeriod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romanLcPeriod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arabicPeriod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alphaLcPeriod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romanLcPeriod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arabicPeriod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AutoNum type="alphaLcPeriod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02051" y="-630250"/>
            <a:ext cx="4601000" cy="662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968685">
            <a:off x="6512797" y="61729"/>
            <a:ext cx="3758332" cy="123709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42774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755150" y="1276775"/>
            <a:ext cx="7668900" cy="33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381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FFD8"/>
              </a:buClr>
              <a:buSzPts val="1800"/>
              <a:buFont typeface="Bebas Neue"/>
              <a:buAutoNum type="arabicPeriod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07510">
            <a:off x="7982447" y="189234"/>
            <a:ext cx="263531" cy="203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817551">
            <a:off x="6464569" y="62119"/>
            <a:ext cx="3758324" cy="123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772779">
            <a:off x="-813517" y="4151529"/>
            <a:ext cx="3758331" cy="123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97390">
            <a:off x="8208092" y="1020687"/>
            <a:ext cx="331216" cy="30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14102">
            <a:off x="357667" y="4140796"/>
            <a:ext cx="217941" cy="16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07346">
            <a:off x="578540" y="4086282"/>
            <a:ext cx="977066" cy="75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595">
            <a:off x="898792" y="3623708"/>
            <a:ext cx="191172" cy="166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422306">
            <a:off x="7890153" y="305660"/>
            <a:ext cx="964896" cy="883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40927">
            <a:off x="8388325" y="1295700"/>
            <a:ext cx="360925" cy="3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408047">
            <a:off x="1642223" y="508914"/>
            <a:ext cx="4908951" cy="272862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subTitle" idx="1"/>
          </p:nvPr>
        </p:nvSpPr>
        <p:spPr>
          <a:xfrm>
            <a:off x="869075" y="3429900"/>
            <a:ext cx="31887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2"/>
          </p:nvPr>
        </p:nvSpPr>
        <p:spPr>
          <a:xfrm>
            <a:off x="5064950" y="1703125"/>
            <a:ext cx="31887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24105">
            <a:off x="1429993" y="736482"/>
            <a:ext cx="765990" cy="54823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1223825" y="2638475"/>
            <a:ext cx="2479200" cy="8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3"/>
          </p:nvPr>
        </p:nvSpPr>
        <p:spPr>
          <a:xfrm>
            <a:off x="5419700" y="911700"/>
            <a:ext cx="2479200" cy="8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745" y="4102123"/>
            <a:ext cx="604479" cy="64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799858">
            <a:off x="7583781" y="4215166"/>
            <a:ext cx="256827" cy="2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723423" flipH="1">
            <a:off x="6291985" y="224292"/>
            <a:ext cx="3714403" cy="167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97536">
            <a:off x="7731796" y="249130"/>
            <a:ext cx="287383" cy="26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14102">
            <a:off x="357667" y="4140796"/>
            <a:ext cx="217941" cy="16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213444">
            <a:off x="-754187" y="4338888"/>
            <a:ext cx="3774273" cy="1289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115850">
            <a:off x="-449423" y="-868344"/>
            <a:ext cx="4521645" cy="587114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4074175" y="1591075"/>
            <a:ext cx="43497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Bebas Neue"/>
              <a:buNone/>
              <a:defRPr sz="6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4380000" y="2629275"/>
            <a:ext cx="4044000" cy="12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19532">
            <a:off x="2197765" y="3582996"/>
            <a:ext cx="724774" cy="629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720000" y="1218900"/>
            <a:ext cx="3946200" cy="27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94" name="Google Shape;9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422312">
            <a:off x="5119453" y="2918868"/>
            <a:ext cx="696143" cy="63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07441">
            <a:off x="6997625" y="624166"/>
            <a:ext cx="750179" cy="57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" flipH="1">
            <a:off x="5726713" y="-1031723"/>
            <a:ext cx="5394575" cy="5921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087001" flipH="1">
            <a:off x="-932074" y="2234418"/>
            <a:ext cx="7266452" cy="345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6813">
            <a:off x="1841217" y="2868512"/>
            <a:ext cx="337192" cy="242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528700" cy="19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82B2D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bas Neue"/>
              <a:buNone/>
              <a:defRPr sz="35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  <a:def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zG_fTbTKeTd2hVo0M2bHgBqFdeUq9eU6/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0"/>
          <p:cNvSpPr txBox="1">
            <a:spLocks noGrp="1"/>
          </p:cNvSpPr>
          <p:nvPr>
            <p:ph type="ctrTitle"/>
          </p:nvPr>
        </p:nvSpPr>
        <p:spPr>
          <a:xfrm>
            <a:off x="720000" y="864050"/>
            <a:ext cx="4388100" cy="26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>
                <a:solidFill>
                  <a:schemeClr val="lt1"/>
                </a:solidFill>
              </a:rPr>
              <a:t>1st vr project </a:t>
            </a:r>
            <a:r>
              <a:rPr lang="da">
                <a:solidFill>
                  <a:srgbClr val="7FFFD8"/>
                </a:solidFill>
              </a:rPr>
              <a:t>bowling</a:t>
            </a:r>
            <a:endParaRPr>
              <a:solidFill>
                <a:srgbClr val="7FFFD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1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32544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AGENDA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0" name="Google Shape;550;p91"/>
          <p:cNvSpPr txBox="1">
            <a:spLocks noGrp="1"/>
          </p:cNvSpPr>
          <p:nvPr>
            <p:ph type="subTitle" idx="1"/>
          </p:nvPr>
        </p:nvSpPr>
        <p:spPr>
          <a:xfrm>
            <a:off x="720038" y="1654250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a"/>
              <a:t>BRAINSTORMING</a:t>
            </a:r>
            <a:endParaRPr/>
          </a:p>
        </p:txBody>
      </p:sp>
      <p:sp>
        <p:nvSpPr>
          <p:cNvPr id="551" name="Google Shape;551;p91"/>
          <p:cNvSpPr txBox="1">
            <a:spLocks noGrp="1"/>
          </p:cNvSpPr>
          <p:nvPr>
            <p:ph type="subTitle" idx="2"/>
          </p:nvPr>
        </p:nvSpPr>
        <p:spPr>
          <a:xfrm>
            <a:off x="719988" y="2057175"/>
            <a:ext cx="24369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"/>
              <a:t>How we reached the final idea?</a:t>
            </a:r>
            <a:endParaRPr/>
          </a:p>
        </p:txBody>
      </p:sp>
      <p:sp>
        <p:nvSpPr>
          <p:cNvPr id="552" name="Google Shape;552;p91"/>
          <p:cNvSpPr txBox="1">
            <a:spLocks noGrp="1"/>
          </p:cNvSpPr>
          <p:nvPr>
            <p:ph type="subTitle" idx="3"/>
          </p:nvPr>
        </p:nvSpPr>
        <p:spPr>
          <a:xfrm>
            <a:off x="4225588" y="1654250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"/>
              <a:t>Explanation</a:t>
            </a:r>
            <a:endParaRPr/>
          </a:p>
        </p:txBody>
      </p:sp>
      <p:sp>
        <p:nvSpPr>
          <p:cNvPr id="553" name="Google Shape;553;p91"/>
          <p:cNvSpPr txBox="1">
            <a:spLocks noGrp="1"/>
          </p:cNvSpPr>
          <p:nvPr>
            <p:ph type="subTitle" idx="4"/>
          </p:nvPr>
        </p:nvSpPr>
        <p:spPr>
          <a:xfrm>
            <a:off x="4225624" y="2057175"/>
            <a:ext cx="24369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/>
              <a:t>How is the program working?</a:t>
            </a:r>
            <a:endParaRPr/>
          </a:p>
        </p:txBody>
      </p:sp>
      <p:sp>
        <p:nvSpPr>
          <p:cNvPr id="554" name="Google Shape;554;p91"/>
          <p:cNvSpPr txBox="1">
            <a:spLocks noGrp="1"/>
          </p:cNvSpPr>
          <p:nvPr>
            <p:ph type="subTitle" idx="5"/>
          </p:nvPr>
        </p:nvSpPr>
        <p:spPr>
          <a:xfrm>
            <a:off x="720038" y="3168175"/>
            <a:ext cx="24369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"/>
              <a:t>Final outcome</a:t>
            </a:r>
            <a:endParaRPr/>
          </a:p>
        </p:txBody>
      </p:sp>
      <p:sp>
        <p:nvSpPr>
          <p:cNvPr id="555" name="Google Shape;555;p91"/>
          <p:cNvSpPr txBox="1">
            <a:spLocks noGrp="1"/>
          </p:cNvSpPr>
          <p:nvPr>
            <p:ph type="subTitle" idx="6"/>
          </p:nvPr>
        </p:nvSpPr>
        <p:spPr>
          <a:xfrm>
            <a:off x="719988" y="3571100"/>
            <a:ext cx="24369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/>
              <a:t>Which is the final result?</a:t>
            </a:r>
            <a:endParaRPr/>
          </a:p>
        </p:txBody>
      </p:sp>
      <p:sp>
        <p:nvSpPr>
          <p:cNvPr id="556" name="Google Shape;556;p91"/>
          <p:cNvSpPr txBox="1">
            <a:spLocks noGrp="1"/>
          </p:cNvSpPr>
          <p:nvPr>
            <p:ph type="subTitle" idx="7"/>
          </p:nvPr>
        </p:nvSpPr>
        <p:spPr>
          <a:xfrm>
            <a:off x="4225605" y="3168175"/>
            <a:ext cx="34932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"/>
              <a:t>Further improvements</a:t>
            </a:r>
            <a:endParaRPr/>
          </a:p>
        </p:txBody>
      </p:sp>
      <p:sp>
        <p:nvSpPr>
          <p:cNvPr id="557" name="Google Shape;557;p91"/>
          <p:cNvSpPr txBox="1">
            <a:spLocks noGrp="1"/>
          </p:cNvSpPr>
          <p:nvPr>
            <p:ph type="subTitle" idx="8"/>
          </p:nvPr>
        </p:nvSpPr>
        <p:spPr>
          <a:xfrm>
            <a:off x="4225588" y="3571100"/>
            <a:ext cx="2436900" cy="7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/>
              <a:t>What could we add to improve it?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2"/>
          <p:cNvSpPr txBox="1">
            <a:spLocks noGrp="1"/>
          </p:cNvSpPr>
          <p:nvPr>
            <p:ph type="title"/>
          </p:nvPr>
        </p:nvSpPr>
        <p:spPr>
          <a:xfrm>
            <a:off x="4074175" y="1591075"/>
            <a:ext cx="43497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THE IDEA</a:t>
            </a:r>
            <a:endParaRPr/>
          </a:p>
        </p:txBody>
      </p:sp>
      <p:sp>
        <p:nvSpPr>
          <p:cNvPr id="563" name="Google Shape;563;p92"/>
          <p:cNvSpPr txBox="1">
            <a:spLocks noGrp="1"/>
          </p:cNvSpPr>
          <p:nvPr>
            <p:ph type="subTitle" idx="1"/>
          </p:nvPr>
        </p:nvSpPr>
        <p:spPr>
          <a:xfrm>
            <a:off x="5389375" y="2678800"/>
            <a:ext cx="32208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a"/>
              <a:t>VR appealing game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a"/>
              <a:t>Involvement of simple physics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da"/>
              <a:t>Investigate about different topics related to the technology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325" y="629675"/>
            <a:ext cx="3351475" cy="188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00" y="2421675"/>
            <a:ext cx="2200300" cy="22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4"/>
          <p:cNvSpPr txBox="1">
            <a:spLocks noGrp="1"/>
          </p:cNvSpPr>
          <p:nvPr>
            <p:ph type="title"/>
          </p:nvPr>
        </p:nvSpPr>
        <p:spPr>
          <a:xfrm>
            <a:off x="720000" y="281950"/>
            <a:ext cx="2046300" cy="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dk2"/>
                </a:solidFill>
              </a:rPr>
              <a:t>Explanation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94"/>
          <p:cNvSpPr txBox="1">
            <a:spLocks noGrp="1"/>
          </p:cNvSpPr>
          <p:nvPr>
            <p:ph type="body" idx="1"/>
          </p:nvPr>
        </p:nvSpPr>
        <p:spPr>
          <a:xfrm>
            <a:off x="651475" y="1968960"/>
            <a:ext cx="2415600" cy="18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da">
                <a:solidFill>
                  <a:schemeClr val="lt1"/>
                </a:solidFill>
              </a:rPr>
              <a:t>10 Pins</a:t>
            </a:r>
            <a:endParaRPr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da">
                <a:solidFill>
                  <a:schemeClr val="lt1"/>
                </a:solidFill>
              </a:rPr>
              <a:t>2 Balls</a:t>
            </a:r>
            <a:endParaRPr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da">
                <a:solidFill>
                  <a:schemeClr val="lt1"/>
                </a:solidFill>
              </a:rPr>
              <a:t>1 Alley</a:t>
            </a:r>
            <a:endParaRPr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da">
                <a:solidFill>
                  <a:schemeClr val="lt1"/>
                </a:solidFill>
              </a:rPr>
              <a:t>1 Table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76" name="Google Shape;576;p94"/>
          <p:cNvSpPr txBox="1"/>
          <p:nvPr/>
        </p:nvSpPr>
        <p:spPr>
          <a:xfrm>
            <a:off x="720480" y="877900"/>
            <a:ext cx="2111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thE OBJECTS</a:t>
            </a:r>
            <a:endParaRPr sz="900"/>
          </a:p>
        </p:txBody>
      </p:sp>
      <p:sp>
        <p:nvSpPr>
          <p:cNvPr id="577" name="Google Shape;577;p94"/>
          <p:cNvSpPr txBox="1">
            <a:spLocks noGrp="1"/>
          </p:cNvSpPr>
          <p:nvPr>
            <p:ph type="body" idx="1"/>
          </p:nvPr>
        </p:nvSpPr>
        <p:spPr>
          <a:xfrm>
            <a:off x="2940148" y="1607919"/>
            <a:ext cx="2415600" cy="18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da">
                <a:solidFill>
                  <a:schemeClr val="lt1"/>
                </a:solidFill>
              </a:rPr>
              <a:t>Reset</a:t>
            </a:r>
            <a:endParaRPr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da">
                <a:solidFill>
                  <a:schemeClr val="lt1"/>
                </a:solidFill>
              </a:rPr>
              <a:t>VR Hands </a:t>
            </a:r>
            <a:endParaRPr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da">
                <a:solidFill>
                  <a:schemeClr val="lt1"/>
                </a:solidFill>
              </a:rPr>
              <a:t>1 Dynamic Score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78" name="Google Shape;57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75" y="3261548"/>
            <a:ext cx="2397926" cy="141232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94"/>
          <p:cNvSpPr txBox="1"/>
          <p:nvPr/>
        </p:nvSpPr>
        <p:spPr>
          <a:xfrm>
            <a:off x="3089819" y="877900"/>
            <a:ext cx="19941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OTHER LOGICS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95"/>
          <p:cNvPicPr preferRelativeResize="0"/>
          <p:nvPr/>
        </p:nvPicPr>
        <p:blipFill rotWithShape="1">
          <a:blip r:embed="rId3">
            <a:alphaModFix/>
          </a:blip>
          <a:srcRect l="22780" t="12561" r="30191" b="3192"/>
          <a:stretch/>
        </p:blipFill>
        <p:spPr>
          <a:xfrm>
            <a:off x="5427525" y="392150"/>
            <a:ext cx="2840450" cy="4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FINAL </a:t>
            </a:r>
            <a:r>
              <a:rPr lang="da">
                <a:solidFill>
                  <a:schemeClr val="dk2"/>
                </a:solidFill>
              </a:rPr>
              <a:t>OUTCOME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0" name="Google Shape;590;p96"/>
          <p:cNvSpPr/>
          <p:nvPr/>
        </p:nvSpPr>
        <p:spPr>
          <a:xfrm>
            <a:off x="2221888" y="1234575"/>
            <a:ext cx="5268277" cy="3402026"/>
          </a:xfrm>
          <a:custGeom>
            <a:avLst/>
            <a:gdLst/>
            <a:ahLst/>
            <a:cxnLst/>
            <a:rect l="l" t="t" r="r" b="b"/>
            <a:pathLst>
              <a:path w="284541" h="197706" extrusionOk="0">
                <a:moveTo>
                  <a:pt x="4894" y="1"/>
                </a:moveTo>
                <a:cubicBezTo>
                  <a:pt x="2200" y="1"/>
                  <a:pt x="0" y="2201"/>
                  <a:pt x="0" y="4895"/>
                </a:cubicBezTo>
                <a:lnTo>
                  <a:pt x="0" y="192591"/>
                </a:lnTo>
                <a:cubicBezTo>
                  <a:pt x="0" y="195340"/>
                  <a:pt x="2145" y="197595"/>
                  <a:pt x="4894" y="197705"/>
                </a:cubicBezTo>
                <a:lnTo>
                  <a:pt x="280141" y="197705"/>
                </a:lnTo>
                <a:cubicBezTo>
                  <a:pt x="282725" y="197705"/>
                  <a:pt x="284540" y="195395"/>
                  <a:pt x="284540" y="192591"/>
                </a:cubicBezTo>
                <a:lnTo>
                  <a:pt x="284540" y="4895"/>
                </a:lnTo>
                <a:cubicBezTo>
                  <a:pt x="284540" y="2036"/>
                  <a:pt x="282725" y="1"/>
                  <a:pt x="280141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96"/>
          <p:cNvSpPr/>
          <p:nvPr/>
        </p:nvSpPr>
        <p:spPr>
          <a:xfrm>
            <a:off x="2360252" y="1368500"/>
            <a:ext cx="4960919" cy="3134646"/>
          </a:xfrm>
          <a:custGeom>
            <a:avLst/>
            <a:gdLst/>
            <a:ahLst/>
            <a:cxnLst/>
            <a:rect l="l" t="t" r="r" b="b"/>
            <a:pathLst>
              <a:path w="276182" h="190556" extrusionOk="0">
                <a:moveTo>
                  <a:pt x="4785" y="1"/>
                </a:moveTo>
                <a:cubicBezTo>
                  <a:pt x="2145" y="1"/>
                  <a:pt x="1" y="2145"/>
                  <a:pt x="56" y="4785"/>
                </a:cubicBezTo>
                <a:lnTo>
                  <a:pt x="56" y="185496"/>
                </a:lnTo>
                <a:cubicBezTo>
                  <a:pt x="56" y="188246"/>
                  <a:pt x="2255" y="190556"/>
                  <a:pt x="4785" y="190556"/>
                </a:cubicBezTo>
                <a:lnTo>
                  <a:pt x="271892" y="190556"/>
                </a:lnTo>
                <a:cubicBezTo>
                  <a:pt x="274422" y="190556"/>
                  <a:pt x="276182" y="188246"/>
                  <a:pt x="276182" y="185496"/>
                </a:cubicBezTo>
                <a:lnTo>
                  <a:pt x="276182" y="4785"/>
                </a:lnTo>
                <a:cubicBezTo>
                  <a:pt x="276182" y="2090"/>
                  <a:pt x="274422" y="1"/>
                  <a:pt x="2718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96"/>
          <p:cNvSpPr/>
          <p:nvPr/>
        </p:nvSpPr>
        <p:spPr>
          <a:xfrm>
            <a:off x="2453999" y="4069794"/>
            <a:ext cx="4773426" cy="24259"/>
          </a:xfrm>
          <a:custGeom>
            <a:avLst/>
            <a:gdLst/>
            <a:ahLst/>
            <a:cxnLst/>
            <a:rect l="l" t="t" r="r" b="b"/>
            <a:pathLst>
              <a:path w="257814" h="1431" extrusionOk="0">
                <a:moveTo>
                  <a:pt x="1" y="1"/>
                </a:moveTo>
                <a:lnTo>
                  <a:pt x="1" y="1431"/>
                </a:lnTo>
                <a:lnTo>
                  <a:pt x="257814" y="1431"/>
                </a:lnTo>
                <a:lnTo>
                  <a:pt x="257814" y="1"/>
                </a:lnTo>
                <a:close/>
              </a:path>
            </a:pathLst>
          </a:custGeom>
          <a:solidFill>
            <a:srgbClr val="282B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96"/>
          <p:cNvSpPr/>
          <p:nvPr/>
        </p:nvSpPr>
        <p:spPr>
          <a:xfrm>
            <a:off x="2452374" y="4068670"/>
            <a:ext cx="1949907" cy="26495"/>
          </a:xfrm>
          <a:custGeom>
            <a:avLst/>
            <a:gdLst/>
            <a:ahLst/>
            <a:cxnLst/>
            <a:rect l="l" t="t" r="r" b="b"/>
            <a:pathLst>
              <a:path w="105315" h="1431" extrusionOk="0">
                <a:moveTo>
                  <a:pt x="1" y="1"/>
                </a:moveTo>
                <a:lnTo>
                  <a:pt x="1" y="1431"/>
                </a:lnTo>
                <a:lnTo>
                  <a:pt x="105315" y="1431"/>
                </a:lnTo>
                <a:lnTo>
                  <a:pt x="105315" y="1"/>
                </a:lnTo>
                <a:close/>
              </a:path>
            </a:pathLst>
          </a:custGeom>
          <a:solidFill>
            <a:srgbClr val="F5A5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96"/>
          <p:cNvSpPr/>
          <p:nvPr/>
        </p:nvSpPr>
        <p:spPr>
          <a:xfrm>
            <a:off x="3368290" y="4205002"/>
            <a:ext cx="126272" cy="163168"/>
          </a:xfrm>
          <a:custGeom>
            <a:avLst/>
            <a:gdLst/>
            <a:ahLst/>
            <a:cxnLst/>
            <a:rect l="l" t="t" r="r" b="b"/>
            <a:pathLst>
              <a:path w="6820" h="9625" extrusionOk="0">
                <a:moveTo>
                  <a:pt x="1" y="0"/>
                </a:moveTo>
                <a:lnTo>
                  <a:pt x="1" y="9624"/>
                </a:lnTo>
                <a:lnTo>
                  <a:pt x="6820" y="4840"/>
                </a:lnTo>
                <a:lnTo>
                  <a:pt x="1" y="0"/>
                </a:lnTo>
                <a:close/>
              </a:path>
            </a:pathLst>
          </a:custGeom>
          <a:solidFill>
            <a:srgbClr val="282B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96"/>
          <p:cNvSpPr/>
          <p:nvPr/>
        </p:nvSpPr>
        <p:spPr>
          <a:xfrm>
            <a:off x="3516935" y="4205002"/>
            <a:ext cx="29550" cy="163168"/>
          </a:xfrm>
          <a:custGeom>
            <a:avLst/>
            <a:gdLst/>
            <a:ahLst/>
            <a:cxnLst/>
            <a:rect l="l" t="t" r="r" b="b"/>
            <a:pathLst>
              <a:path w="1596" h="9625" extrusionOk="0">
                <a:moveTo>
                  <a:pt x="1" y="0"/>
                </a:moveTo>
                <a:lnTo>
                  <a:pt x="1" y="9624"/>
                </a:lnTo>
                <a:lnTo>
                  <a:pt x="1595" y="9624"/>
                </a:lnTo>
                <a:lnTo>
                  <a:pt x="1595" y="0"/>
                </a:lnTo>
                <a:close/>
              </a:path>
            </a:pathLst>
          </a:custGeom>
          <a:solidFill>
            <a:srgbClr val="282B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96"/>
          <p:cNvSpPr/>
          <p:nvPr/>
        </p:nvSpPr>
        <p:spPr>
          <a:xfrm>
            <a:off x="3009905" y="4205002"/>
            <a:ext cx="126272" cy="163168"/>
          </a:xfrm>
          <a:custGeom>
            <a:avLst/>
            <a:gdLst/>
            <a:ahLst/>
            <a:cxnLst/>
            <a:rect l="l" t="t" r="r" b="b"/>
            <a:pathLst>
              <a:path w="6820" h="9625" extrusionOk="0">
                <a:moveTo>
                  <a:pt x="1" y="0"/>
                </a:moveTo>
                <a:lnTo>
                  <a:pt x="1" y="9624"/>
                </a:lnTo>
                <a:lnTo>
                  <a:pt x="6820" y="4840"/>
                </a:lnTo>
                <a:lnTo>
                  <a:pt x="1" y="0"/>
                </a:lnTo>
                <a:close/>
              </a:path>
            </a:pathLst>
          </a:custGeom>
          <a:solidFill>
            <a:srgbClr val="282B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96"/>
          <p:cNvSpPr/>
          <p:nvPr/>
        </p:nvSpPr>
        <p:spPr>
          <a:xfrm>
            <a:off x="2651520" y="4205002"/>
            <a:ext cx="126272" cy="163168"/>
          </a:xfrm>
          <a:custGeom>
            <a:avLst/>
            <a:gdLst/>
            <a:ahLst/>
            <a:cxnLst/>
            <a:rect l="l" t="t" r="r" b="b"/>
            <a:pathLst>
              <a:path w="6820" h="9625" extrusionOk="0">
                <a:moveTo>
                  <a:pt x="6820" y="0"/>
                </a:moveTo>
                <a:lnTo>
                  <a:pt x="1" y="4840"/>
                </a:lnTo>
                <a:lnTo>
                  <a:pt x="6820" y="9624"/>
                </a:lnTo>
                <a:lnTo>
                  <a:pt x="6820" y="0"/>
                </a:lnTo>
                <a:close/>
              </a:path>
            </a:pathLst>
          </a:custGeom>
          <a:solidFill>
            <a:srgbClr val="282B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96"/>
          <p:cNvSpPr/>
          <p:nvPr/>
        </p:nvSpPr>
        <p:spPr>
          <a:xfrm>
            <a:off x="2599589" y="4205002"/>
            <a:ext cx="29550" cy="163168"/>
          </a:xfrm>
          <a:custGeom>
            <a:avLst/>
            <a:gdLst/>
            <a:ahLst/>
            <a:cxnLst/>
            <a:rect l="l" t="t" r="r" b="b"/>
            <a:pathLst>
              <a:path w="1596" h="9625" extrusionOk="0">
                <a:moveTo>
                  <a:pt x="1" y="0"/>
                </a:moveTo>
                <a:lnTo>
                  <a:pt x="1" y="9624"/>
                </a:lnTo>
                <a:lnTo>
                  <a:pt x="1596" y="9624"/>
                </a:lnTo>
                <a:lnTo>
                  <a:pt x="1596" y="0"/>
                </a:lnTo>
                <a:close/>
              </a:path>
            </a:pathLst>
          </a:custGeom>
          <a:solidFill>
            <a:srgbClr val="282B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96"/>
          <p:cNvSpPr/>
          <p:nvPr/>
        </p:nvSpPr>
        <p:spPr>
          <a:xfrm>
            <a:off x="6128455" y="4177028"/>
            <a:ext cx="231160" cy="206041"/>
          </a:xfrm>
          <a:custGeom>
            <a:avLst/>
            <a:gdLst/>
            <a:ahLst/>
            <a:cxnLst/>
            <a:rect l="l" t="t" r="r" b="b"/>
            <a:pathLst>
              <a:path w="12485" h="12154" extrusionOk="0">
                <a:moveTo>
                  <a:pt x="6270" y="4125"/>
                </a:moveTo>
                <a:cubicBezTo>
                  <a:pt x="7367" y="4125"/>
                  <a:pt x="8245" y="5000"/>
                  <a:pt x="8305" y="6096"/>
                </a:cubicBezTo>
                <a:lnTo>
                  <a:pt x="8305" y="6096"/>
                </a:lnTo>
                <a:cubicBezTo>
                  <a:pt x="8280" y="7308"/>
                  <a:pt x="7294" y="8116"/>
                  <a:pt x="6271" y="8116"/>
                </a:cubicBezTo>
                <a:cubicBezTo>
                  <a:pt x="5788" y="8116"/>
                  <a:pt x="5297" y="7936"/>
                  <a:pt x="4895" y="7534"/>
                </a:cubicBezTo>
                <a:cubicBezTo>
                  <a:pt x="3575" y="6325"/>
                  <a:pt x="4510" y="4125"/>
                  <a:pt x="6270" y="4125"/>
                </a:cubicBezTo>
                <a:close/>
                <a:moveTo>
                  <a:pt x="5610" y="0"/>
                </a:moveTo>
                <a:cubicBezTo>
                  <a:pt x="5280" y="495"/>
                  <a:pt x="5060" y="1100"/>
                  <a:pt x="4840" y="1650"/>
                </a:cubicBezTo>
                <a:lnTo>
                  <a:pt x="4070" y="1980"/>
                </a:lnTo>
                <a:cubicBezTo>
                  <a:pt x="3520" y="1705"/>
                  <a:pt x="2916" y="1430"/>
                  <a:pt x="2311" y="1265"/>
                </a:cubicBezTo>
                <a:lnTo>
                  <a:pt x="1376" y="2200"/>
                </a:lnTo>
                <a:cubicBezTo>
                  <a:pt x="1541" y="2805"/>
                  <a:pt x="1761" y="3355"/>
                  <a:pt x="2036" y="3905"/>
                </a:cubicBezTo>
                <a:lnTo>
                  <a:pt x="1706" y="4620"/>
                </a:lnTo>
                <a:cubicBezTo>
                  <a:pt x="1156" y="4840"/>
                  <a:pt x="551" y="5115"/>
                  <a:pt x="1" y="5390"/>
                </a:cubicBezTo>
                <a:lnTo>
                  <a:pt x="1" y="6765"/>
                </a:lnTo>
                <a:cubicBezTo>
                  <a:pt x="551" y="7040"/>
                  <a:pt x="1156" y="7260"/>
                  <a:pt x="1706" y="7479"/>
                </a:cubicBezTo>
                <a:lnTo>
                  <a:pt x="2036" y="8194"/>
                </a:lnTo>
                <a:cubicBezTo>
                  <a:pt x="1761" y="8744"/>
                  <a:pt x="1541" y="9349"/>
                  <a:pt x="1376" y="9899"/>
                </a:cubicBezTo>
                <a:lnTo>
                  <a:pt x="2311" y="10889"/>
                </a:lnTo>
                <a:cubicBezTo>
                  <a:pt x="2916" y="10669"/>
                  <a:pt x="3465" y="10449"/>
                  <a:pt x="4015" y="10174"/>
                </a:cubicBezTo>
                <a:lnTo>
                  <a:pt x="4785" y="10504"/>
                </a:lnTo>
                <a:cubicBezTo>
                  <a:pt x="5005" y="11054"/>
                  <a:pt x="5280" y="11604"/>
                  <a:pt x="5555" y="12154"/>
                </a:cubicBezTo>
                <a:lnTo>
                  <a:pt x="6930" y="12154"/>
                </a:lnTo>
                <a:cubicBezTo>
                  <a:pt x="7205" y="11604"/>
                  <a:pt x="7480" y="11054"/>
                  <a:pt x="7700" y="10504"/>
                </a:cubicBezTo>
                <a:lnTo>
                  <a:pt x="8415" y="10174"/>
                </a:lnTo>
                <a:cubicBezTo>
                  <a:pt x="9020" y="10449"/>
                  <a:pt x="9570" y="10669"/>
                  <a:pt x="10175" y="10834"/>
                </a:cubicBezTo>
                <a:lnTo>
                  <a:pt x="11165" y="9899"/>
                </a:lnTo>
                <a:cubicBezTo>
                  <a:pt x="10945" y="9294"/>
                  <a:pt x="10725" y="8744"/>
                  <a:pt x="10450" y="8194"/>
                </a:cubicBezTo>
                <a:lnTo>
                  <a:pt x="10780" y="7424"/>
                </a:lnTo>
                <a:cubicBezTo>
                  <a:pt x="11385" y="7260"/>
                  <a:pt x="11935" y="6985"/>
                  <a:pt x="12485" y="6710"/>
                </a:cubicBezTo>
                <a:lnTo>
                  <a:pt x="12485" y="5335"/>
                </a:lnTo>
                <a:cubicBezTo>
                  <a:pt x="11935" y="5115"/>
                  <a:pt x="11385" y="4895"/>
                  <a:pt x="10835" y="4675"/>
                </a:cubicBezTo>
                <a:lnTo>
                  <a:pt x="10505" y="3960"/>
                </a:lnTo>
                <a:cubicBezTo>
                  <a:pt x="10780" y="3410"/>
                  <a:pt x="11000" y="2805"/>
                  <a:pt x="11165" y="2255"/>
                </a:cubicBezTo>
                <a:lnTo>
                  <a:pt x="10230" y="1265"/>
                </a:lnTo>
                <a:cubicBezTo>
                  <a:pt x="9625" y="1485"/>
                  <a:pt x="9020" y="1705"/>
                  <a:pt x="8470" y="1980"/>
                </a:cubicBezTo>
                <a:lnTo>
                  <a:pt x="7700" y="1650"/>
                </a:lnTo>
                <a:cubicBezTo>
                  <a:pt x="7480" y="1100"/>
                  <a:pt x="7260" y="550"/>
                  <a:pt x="6985" y="0"/>
                </a:cubicBezTo>
                <a:close/>
              </a:path>
            </a:pathLst>
          </a:custGeom>
          <a:solidFill>
            <a:srgbClr val="282B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96"/>
          <p:cNvSpPr/>
          <p:nvPr/>
        </p:nvSpPr>
        <p:spPr>
          <a:xfrm>
            <a:off x="6523497" y="4199407"/>
            <a:ext cx="263746" cy="158506"/>
          </a:xfrm>
          <a:custGeom>
            <a:avLst/>
            <a:gdLst/>
            <a:ahLst/>
            <a:cxnLst/>
            <a:rect l="l" t="t" r="r" b="b"/>
            <a:pathLst>
              <a:path w="14245" h="9350" extrusionOk="0">
                <a:moveTo>
                  <a:pt x="13199" y="1045"/>
                </a:moveTo>
                <a:lnTo>
                  <a:pt x="13199" y="8304"/>
                </a:lnTo>
                <a:lnTo>
                  <a:pt x="1100" y="8304"/>
                </a:lnTo>
                <a:lnTo>
                  <a:pt x="1100" y="1045"/>
                </a:lnTo>
                <a:close/>
                <a:moveTo>
                  <a:pt x="1" y="0"/>
                </a:moveTo>
                <a:lnTo>
                  <a:pt x="1" y="9349"/>
                </a:lnTo>
                <a:lnTo>
                  <a:pt x="14244" y="9349"/>
                </a:lnTo>
                <a:lnTo>
                  <a:pt x="14244" y="0"/>
                </a:lnTo>
                <a:close/>
              </a:path>
            </a:pathLst>
          </a:custGeom>
          <a:solidFill>
            <a:srgbClr val="282B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96"/>
          <p:cNvSpPr/>
          <p:nvPr/>
        </p:nvSpPr>
        <p:spPr>
          <a:xfrm>
            <a:off x="7070239" y="4182623"/>
            <a:ext cx="86558" cy="79253"/>
          </a:xfrm>
          <a:custGeom>
            <a:avLst/>
            <a:gdLst/>
            <a:ahLst/>
            <a:cxnLst/>
            <a:rect l="l" t="t" r="r" b="b"/>
            <a:pathLst>
              <a:path w="4675" h="4675" extrusionOk="0">
                <a:moveTo>
                  <a:pt x="1" y="0"/>
                </a:moveTo>
                <a:lnTo>
                  <a:pt x="1" y="1045"/>
                </a:lnTo>
                <a:lnTo>
                  <a:pt x="3630" y="1045"/>
                </a:lnTo>
                <a:lnTo>
                  <a:pt x="3630" y="4675"/>
                </a:lnTo>
                <a:lnTo>
                  <a:pt x="4675" y="4675"/>
                </a:lnTo>
                <a:lnTo>
                  <a:pt x="46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96"/>
          <p:cNvSpPr/>
          <p:nvPr/>
        </p:nvSpPr>
        <p:spPr>
          <a:xfrm>
            <a:off x="6947050" y="4182623"/>
            <a:ext cx="86558" cy="79253"/>
          </a:xfrm>
          <a:custGeom>
            <a:avLst/>
            <a:gdLst/>
            <a:ahLst/>
            <a:cxnLst/>
            <a:rect l="l" t="t" r="r" b="b"/>
            <a:pathLst>
              <a:path w="4675" h="4675" extrusionOk="0">
                <a:moveTo>
                  <a:pt x="0" y="0"/>
                </a:moveTo>
                <a:lnTo>
                  <a:pt x="0" y="4675"/>
                </a:lnTo>
                <a:lnTo>
                  <a:pt x="1045" y="4675"/>
                </a:lnTo>
                <a:lnTo>
                  <a:pt x="1045" y="1045"/>
                </a:lnTo>
                <a:lnTo>
                  <a:pt x="4675" y="1045"/>
                </a:lnTo>
                <a:lnTo>
                  <a:pt x="46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96"/>
          <p:cNvSpPr/>
          <p:nvPr/>
        </p:nvSpPr>
        <p:spPr>
          <a:xfrm>
            <a:off x="7070239" y="4296366"/>
            <a:ext cx="86558" cy="79270"/>
          </a:xfrm>
          <a:custGeom>
            <a:avLst/>
            <a:gdLst/>
            <a:ahLst/>
            <a:cxnLst/>
            <a:rect l="l" t="t" r="r" b="b"/>
            <a:pathLst>
              <a:path w="4675" h="4676" extrusionOk="0">
                <a:moveTo>
                  <a:pt x="3630" y="1"/>
                </a:moveTo>
                <a:lnTo>
                  <a:pt x="3630" y="3575"/>
                </a:lnTo>
                <a:lnTo>
                  <a:pt x="1" y="3575"/>
                </a:lnTo>
                <a:lnTo>
                  <a:pt x="1" y="4675"/>
                </a:lnTo>
                <a:lnTo>
                  <a:pt x="4675" y="4675"/>
                </a:lnTo>
                <a:lnTo>
                  <a:pt x="46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96"/>
          <p:cNvSpPr/>
          <p:nvPr/>
        </p:nvSpPr>
        <p:spPr>
          <a:xfrm>
            <a:off x="6947050" y="4296366"/>
            <a:ext cx="86558" cy="79270"/>
          </a:xfrm>
          <a:custGeom>
            <a:avLst/>
            <a:gdLst/>
            <a:ahLst/>
            <a:cxnLst/>
            <a:rect l="l" t="t" r="r" b="b"/>
            <a:pathLst>
              <a:path w="4675" h="4676" extrusionOk="0">
                <a:moveTo>
                  <a:pt x="0" y="1"/>
                </a:moveTo>
                <a:lnTo>
                  <a:pt x="0" y="4675"/>
                </a:lnTo>
                <a:lnTo>
                  <a:pt x="4675" y="4675"/>
                </a:lnTo>
                <a:lnTo>
                  <a:pt x="4675" y="3575"/>
                </a:lnTo>
                <a:lnTo>
                  <a:pt x="1045" y="3575"/>
                </a:lnTo>
                <a:lnTo>
                  <a:pt x="1045" y="1"/>
                </a:lnTo>
                <a:close/>
              </a:path>
            </a:pathLst>
          </a:custGeom>
          <a:solidFill>
            <a:srgbClr val="282B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96"/>
          <p:cNvSpPr/>
          <p:nvPr/>
        </p:nvSpPr>
        <p:spPr>
          <a:xfrm>
            <a:off x="4343657" y="4039040"/>
            <a:ext cx="107961" cy="83966"/>
          </a:xfrm>
          <a:custGeom>
            <a:avLst/>
            <a:gdLst/>
            <a:ahLst/>
            <a:cxnLst/>
            <a:rect l="l" t="t" r="r" b="b"/>
            <a:pathLst>
              <a:path w="5831" h="4953" extrusionOk="0">
                <a:moveTo>
                  <a:pt x="3356" y="0"/>
                </a:moveTo>
                <a:cubicBezTo>
                  <a:pt x="1101" y="0"/>
                  <a:pt x="1" y="2640"/>
                  <a:pt x="1596" y="4235"/>
                </a:cubicBezTo>
                <a:cubicBezTo>
                  <a:pt x="2091" y="4730"/>
                  <a:pt x="2707" y="4952"/>
                  <a:pt x="3313" y="4952"/>
                </a:cubicBezTo>
                <a:cubicBezTo>
                  <a:pt x="4591" y="4952"/>
                  <a:pt x="5830" y="3967"/>
                  <a:pt x="5830" y="2475"/>
                </a:cubicBezTo>
                <a:cubicBezTo>
                  <a:pt x="5830" y="1100"/>
                  <a:pt x="4675" y="0"/>
                  <a:pt x="3356" y="0"/>
                </a:cubicBezTo>
                <a:close/>
              </a:path>
            </a:pathLst>
          </a:custGeom>
          <a:solidFill>
            <a:srgbClr val="F5A5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6" name="Google Shape;606;p96" title="VID-20201102-WA005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525" y="1368500"/>
            <a:ext cx="4960925" cy="26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96"/>
          <p:cNvSpPr txBox="1"/>
          <p:nvPr/>
        </p:nvSpPr>
        <p:spPr>
          <a:xfrm>
            <a:off x="6886150" y="3216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ment en qualsevol dispositiu. Torna més tard per veure'l.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7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50607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chemeClr val="lt1"/>
                </a:solidFill>
              </a:rPr>
              <a:t>further </a:t>
            </a:r>
            <a:r>
              <a:rPr lang="da">
                <a:solidFill>
                  <a:schemeClr val="dk2"/>
                </a:solidFill>
              </a:rPr>
              <a:t>improvements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3" name="Google Shape;613;p97"/>
          <p:cNvSpPr txBox="1">
            <a:spLocks noGrp="1"/>
          </p:cNvSpPr>
          <p:nvPr>
            <p:ph type="subTitle" idx="4294967295"/>
          </p:nvPr>
        </p:nvSpPr>
        <p:spPr>
          <a:xfrm>
            <a:off x="2914181" y="2996093"/>
            <a:ext cx="41100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"/>
              <a:t>Implement a real bowling score</a:t>
            </a:r>
            <a:endParaRPr/>
          </a:p>
        </p:txBody>
      </p:sp>
      <p:sp>
        <p:nvSpPr>
          <p:cNvPr id="614" name="Google Shape;614;p97"/>
          <p:cNvSpPr txBox="1">
            <a:spLocks noGrp="1"/>
          </p:cNvSpPr>
          <p:nvPr>
            <p:ph type="subTitle" idx="4294967295"/>
          </p:nvPr>
        </p:nvSpPr>
        <p:spPr>
          <a:xfrm>
            <a:off x="2914181" y="1798834"/>
            <a:ext cx="41100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"/>
              <a:t>Improve the design of the environment</a:t>
            </a:r>
            <a:endParaRPr/>
          </a:p>
        </p:txBody>
      </p:sp>
      <p:sp>
        <p:nvSpPr>
          <p:cNvPr id="615" name="Google Shape;615;p97"/>
          <p:cNvSpPr txBox="1">
            <a:spLocks noGrp="1"/>
          </p:cNvSpPr>
          <p:nvPr>
            <p:ph type="subTitle" idx="4294967295"/>
          </p:nvPr>
        </p:nvSpPr>
        <p:spPr>
          <a:xfrm>
            <a:off x="2914181" y="3581933"/>
            <a:ext cx="41100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"/>
              <a:t>Improve the animations</a:t>
            </a:r>
            <a:endParaRPr/>
          </a:p>
        </p:txBody>
      </p:sp>
      <p:sp>
        <p:nvSpPr>
          <p:cNvPr id="616" name="Google Shape;616;p97"/>
          <p:cNvSpPr txBox="1">
            <a:spLocks noGrp="1"/>
          </p:cNvSpPr>
          <p:nvPr>
            <p:ph type="subTitle" idx="4294967295"/>
          </p:nvPr>
        </p:nvSpPr>
        <p:spPr>
          <a:xfrm>
            <a:off x="2914181" y="2397473"/>
            <a:ext cx="4110000" cy="3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a"/>
              <a:t>Implement multiplayer</a:t>
            </a:r>
            <a:endParaRPr/>
          </a:p>
        </p:txBody>
      </p:sp>
      <p:sp>
        <p:nvSpPr>
          <p:cNvPr id="617" name="Google Shape;617;p97"/>
          <p:cNvSpPr/>
          <p:nvPr/>
        </p:nvSpPr>
        <p:spPr>
          <a:xfrm>
            <a:off x="2276074" y="1824432"/>
            <a:ext cx="333000" cy="333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97"/>
          <p:cNvSpPr/>
          <p:nvPr/>
        </p:nvSpPr>
        <p:spPr>
          <a:xfrm>
            <a:off x="1714925" y="1824432"/>
            <a:ext cx="333000" cy="33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97"/>
          <p:cNvSpPr/>
          <p:nvPr/>
        </p:nvSpPr>
        <p:spPr>
          <a:xfrm flipH="1">
            <a:off x="1715032" y="2410262"/>
            <a:ext cx="333000" cy="333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97"/>
          <p:cNvSpPr/>
          <p:nvPr/>
        </p:nvSpPr>
        <p:spPr>
          <a:xfrm flipH="1">
            <a:off x="2276181" y="2410262"/>
            <a:ext cx="333000" cy="33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97"/>
          <p:cNvSpPr/>
          <p:nvPr/>
        </p:nvSpPr>
        <p:spPr>
          <a:xfrm>
            <a:off x="2276074" y="3041133"/>
            <a:ext cx="333000" cy="333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97"/>
          <p:cNvSpPr/>
          <p:nvPr/>
        </p:nvSpPr>
        <p:spPr>
          <a:xfrm>
            <a:off x="1714925" y="3041133"/>
            <a:ext cx="333000" cy="33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97"/>
          <p:cNvSpPr/>
          <p:nvPr/>
        </p:nvSpPr>
        <p:spPr>
          <a:xfrm flipH="1">
            <a:off x="1715032" y="3626964"/>
            <a:ext cx="333000" cy="333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97"/>
          <p:cNvSpPr/>
          <p:nvPr/>
        </p:nvSpPr>
        <p:spPr>
          <a:xfrm flipH="1">
            <a:off x="1715025" y="3626963"/>
            <a:ext cx="333000" cy="33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97"/>
          <p:cNvSpPr/>
          <p:nvPr/>
        </p:nvSpPr>
        <p:spPr>
          <a:xfrm>
            <a:off x="1755354" y="1431003"/>
            <a:ext cx="252278" cy="18411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6" name="Google Shape;626;p97"/>
          <p:cNvSpPr/>
          <p:nvPr/>
        </p:nvSpPr>
        <p:spPr>
          <a:xfrm>
            <a:off x="2327962" y="1412550"/>
            <a:ext cx="229353" cy="22101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27" name="Google Shape;627;p97"/>
          <p:cNvSpPr/>
          <p:nvPr/>
        </p:nvSpPr>
        <p:spPr>
          <a:xfrm>
            <a:off x="2276074" y="3626983"/>
            <a:ext cx="333000" cy="333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8"/>
          <p:cNvSpPr txBox="1">
            <a:spLocks noGrp="1"/>
          </p:cNvSpPr>
          <p:nvPr>
            <p:ph type="title"/>
          </p:nvPr>
        </p:nvSpPr>
        <p:spPr>
          <a:xfrm>
            <a:off x="720000" y="1143338"/>
            <a:ext cx="5103600" cy="14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7500"/>
              <a:t>Thanks for your attention</a:t>
            </a:r>
            <a:endParaRPr sz="7500"/>
          </a:p>
        </p:txBody>
      </p:sp>
      <p:sp>
        <p:nvSpPr>
          <p:cNvPr id="633" name="Google Shape;633;p98"/>
          <p:cNvSpPr txBox="1">
            <a:spLocks noGrp="1"/>
          </p:cNvSpPr>
          <p:nvPr>
            <p:ph type="body" idx="1"/>
          </p:nvPr>
        </p:nvSpPr>
        <p:spPr>
          <a:xfrm>
            <a:off x="789100" y="3045438"/>
            <a:ext cx="51036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2000">
                <a:solidFill>
                  <a:schemeClr val="lt1"/>
                </a:solidFill>
              </a:rPr>
              <a:t>Tak for din opmærksomhed  :)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irst Semester Lesson Plan by Slidesgo">
  <a:themeElements>
    <a:clrScheme name="Simple Light">
      <a:dk1>
        <a:srgbClr val="282B2D"/>
      </a:dk1>
      <a:lt1>
        <a:srgbClr val="FFFFFF"/>
      </a:lt1>
      <a:dk2>
        <a:srgbClr val="7FFFD8"/>
      </a:dk2>
      <a:lt2>
        <a:srgbClr val="7FFFD8"/>
      </a:lt2>
      <a:accent1>
        <a:srgbClr val="FFFFFF"/>
      </a:accent1>
      <a:accent2>
        <a:srgbClr val="212121"/>
      </a:accent2>
      <a:accent3>
        <a:srgbClr val="F5A593"/>
      </a:accent3>
      <a:accent4>
        <a:srgbClr val="7FFFD8"/>
      </a:accent4>
      <a:accent5>
        <a:srgbClr val="C23093"/>
      </a:accent5>
      <a:accent6>
        <a:srgbClr val="7FFF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On-screen Show (16:9)</PresentationFormat>
  <Paragraphs>34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</vt:lpstr>
      <vt:lpstr>Roboto Condensed Light</vt:lpstr>
      <vt:lpstr>Bebas Neue</vt:lpstr>
      <vt:lpstr>Oswald</vt:lpstr>
      <vt:lpstr>Arial</vt:lpstr>
      <vt:lpstr>First Semester Lesson Plan by Slidesgo</vt:lpstr>
      <vt:lpstr>1st vr project bowling</vt:lpstr>
      <vt:lpstr>AGENDA</vt:lpstr>
      <vt:lpstr>THE IDEA</vt:lpstr>
      <vt:lpstr>PowerPoint Presentation</vt:lpstr>
      <vt:lpstr>Explanation</vt:lpstr>
      <vt:lpstr>PowerPoint Presentation</vt:lpstr>
      <vt:lpstr>FINAL OUTCOME</vt:lpstr>
      <vt:lpstr>further improvements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vr project bowling</dc:title>
  <cp:lastModifiedBy>Yasin Issa Aden (267276 ICT)</cp:lastModifiedBy>
  <cp:revision>1</cp:revision>
  <dcterms:modified xsi:type="dcterms:W3CDTF">2020-11-18T09:37:04Z</dcterms:modified>
</cp:coreProperties>
</file>